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20" autoAdjust="0"/>
  </p:normalViewPr>
  <p:slideViewPr>
    <p:cSldViewPr>
      <p:cViewPr varScale="1">
        <p:scale>
          <a:sx n="72" d="100"/>
          <a:sy n="72" d="100"/>
        </p:scale>
        <p:origin x="118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F73F0BFC-2C88-4AAF-B42F-33B416312C7A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E6FB1B62-A5F7-43C1-BF55-5D6EB0E052F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F73F0BFC-2C88-4AAF-B42F-33B416312C7A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E6FB1B62-A5F7-43C1-BF55-5D6EB0E052F4}" type="slidenum">
              <a:rPr lang="en-US" smtClean="0"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Sample PowerPoint File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St.</a:t>
            </a:r>
            <a:r>
              <a:rPr lang="en-US" baseline="0" dirty="0"/>
              <a:t> Cloud Technical College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</a:t>
            </a:r>
            <a:r>
              <a:rPr lang="en-US" baseline="0" dirty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</a:t>
            </a:r>
            <a:r>
              <a:rPr lang="en-US" baseline="0" dirty="0"/>
              <a:t> an outline of bulleted points</a:t>
            </a:r>
          </a:p>
          <a:p>
            <a:r>
              <a:rPr lang="en-US" baseline="0" dirty="0"/>
              <a:t>You can print out PPT files as handouts using </a:t>
            </a:r>
            <a:r>
              <a:rPr lang="en-US" baseline="0"/>
              <a:t>the </a:t>
            </a:r>
            <a:br>
              <a:rPr lang="en-US" baseline="0"/>
            </a:br>
            <a:r>
              <a:rPr lang="en-US" baseline="0"/>
              <a:t>PRINT &gt; </a:t>
            </a:r>
            <a:br>
              <a:rPr lang="en-US" baseline="0"/>
            </a:br>
            <a:r>
              <a:rPr lang="en-US" baseline="0"/>
              <a:t>  PRINT </a:t>
            </a:r>
            <a:r>
              <a:rPr lang="en-US" baseline="0" dirty="0"/>
              <a:t>WHAT &gt; HANDOUTS</a:t>
            </a:r>
            <a:r>
              <a:rPr lang="en-US" dirty="0"/>
              <a:t> option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4B1ACB-AF81-9FFB-C9EE-3CED7A3AB9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a </a:t>
            </a:r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Slide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2230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AA96D-0153-E342-B136-B5ED0B55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Slide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79A9D4-9B66-7E15-C5DE-B89D0C0287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Slide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88602D-3D82-EA23-2EDC-E601962F5D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err="1"/>
              <a:t>Sample</a:t>
            </a:r>
            <a:r>
              <a:rPr lang="es-ES" dirty="0"/>
              <a:t> </a:t>
            </a:r>
            <a:r>
              <a:rPr lang="es-ES" dirty="0" err="1"/>
              <a:t>Slide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20007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ample PowerPoint Fi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his is a Sample Slide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7</TotalTime>
  <Words>51</Words>
  <Application>Microsoft Office PowerPoint</Application>
  <PresentationFormat>Presentación en pantalla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Tahoma</vt:lpstr>
      <vt:lpstr>Times New Roman</vt:lpstr>
      <vt:lpstr>Wingdings</vt:lpstr>
      <vt:lpstr>Central business district design template</vt:lpstr>
      <vt:lpstr>Sample PowerPoint File</vt:lpstr>
      <vt:lpstr>This is a Sample Slide</vt:lpstr>
      <vt:lpstr>This is a Sample Slide</vt:lpstr>
      <vt:lpstr>Sample Slide</vt:lpstr>
    </vt:vector>
  </TitlesOfParts>
  <Company>SCTC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PowerPoint File</dc:title>
  <dc:creator>James Falkofske</dc:creator>
  <cp:lastModifiedBy>SALOMON SAENZ Alba Maria (DIGIT-EXT)</cp:lastModifiedBy>
  <cp:revision>3</cp:revision>
  <dcterms:created xsi:type="dcterms:W3CDTF">2009-05-06T22:06:09Z</dcterms:created>
  <dcterms:modified xsi:type="dcterms:W3CDTF">2025-01-22T11:19:37Z</dcterms:modified>
</cp:coreProperties>
</file>