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custDataLst>
    <p:tags r:id="rId6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73" autoAdjust="0"/>
    <p:restoredTop sz="86420" autoAdjust="0"/>
  </p:normalViewPr>
  <p:slideViewPr>
    <p:cSldViewPr>
      <p:cViewPr varScale="1">
        <p:scale>
          <a:sx n="72" d="100"/>
          <a:sy n="72" d="100"/>
        </p:scale>
        <p:origin x="1181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gs" Target="tags/tag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4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52400" y="5194300"/>
            <a:ext cx="7467600" cy="914400"/>
          </a:xfrm>
        </p:spPr>
        <p:txBody>
          <a:bodyPr anchor="b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6864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52400" y="6032500"/>
            <a:ext cx="6400800" cy="7493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quarter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spcBef>
                <a:spcPct val="0"/>
              </a:spcBef>
              <a:defRPr smtClean="0">
                <a:latin typeface="Times New Roman" pitchFamily="18" charset="0"/>
              </a:defRPr>
            </a:lvl1pPr>
          </a:lstStyle>
          <a:p>
            <a:fld id="{F73F0BFC-2C88-4AAF-B42F-33B416312C7A}" type="datetimeFigureOut">
              <a:rPr lang="en-US" smtClean="0"/>
              <a:t>1/22/2025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spcBef>
                <a:spcPct val="0"/>
              </a:spcBef>
              <a:defRPr smtClean="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spcBef>
                <a:spcPct val="0"/>
              </a:spcBef>
              <a:defRPr smtClean="0">
                <a:latin typeface="Times New Roman" pitchFamily="18" charset="0"/>
              </a:defRPr>
            </a:lvl1pPr>
          </a:lstStyle>
          <a:p>
            <a:fld id="{E6FB1B62-A5F7-43C1-BF55-5D6EB0E052F4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73F0BFC-2C88-4AAF-B42F-33B416312C7A}" type="datetimeFigureOut">
              <a:rPr lang="en-US" smtClean="0"/>
              <a:t>1/22/2025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6FB1B62-A5F7-43C1-BF55-5D6EB0E052F4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52400"/>
            <a:ext cx="1981200" cy="5867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152400"/>
            <a:ext cx="57912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73F0BFC-2C88-4AAF-B42F-33B416312C7A}" type="datetimeFigureOut">
              <a:rPr lang="en-US" smtClean="0"/>
              <a:t>1/22/2025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6FB1B62-A5F7-43C1-BF55-5D6EB0E052F4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73F0BFC-2C88-4AAF-B42F-33B416312C7A}" type="datetimeFigureOut">
              <a:rPr lang="en-US" smtClean="0"/>
              <a:t>1/22/2025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6FB1B62-A5F7-43C1-BF55-5D6EB0E052F4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73F0BFC-2C88-4AAF-B42F-33B416312C7A}" type="datetimeFigureOut">
              <a:rPr lang="en-US" smtClean="0"/>
              <a:t>1/22/2025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6FB1B62-A5F7-43C1-BF55-5D6EB0E052F4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447800"/>
            <a:ext cx="3886200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447800"/>
            <a:ext cx="3886200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73F0BFC-2C88-4AAF-B42F-33B416312C7A}" type="datetimeFigureOut">
              <a:rPr lang="en-US" smtClean="0"/>
              <a:t>1/22/2025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6FB1B62-A5F7-43C1-BF55-5D6EB0E052F4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73F0BFC-2C88-4AAF-B42F-33B416312C7A}" type="datetimeFigureOut">
              <a:rPr lang="en-US" smtClean="0"/>
              <a:t>1/22/2025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6FB1B62-A5F7-43C1-BF55-5D6EB0E052F4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73F0BFC-2C88-4AAF-B42F-33B416312C7A}" type="datetimeFigureOut">
              <a:rPr lang="en-US" smtClean="0"/>
              <a:t>1/22/2025</a:t>
            </a:fld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6FB1B62-A5F7-43C1-BF55-5D6EB0E052F4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73F0BFC-2C88-4AAF-B42F-33B416312C7A}" type="datetimeFigureOut">
              <a:rPr lang="en-US" smtClean="0"/>
              <a:t>1/22/2025</a:t>
            </a:fld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6FB1B62-A5F7-43C1-BF55-5D6EB0E052F4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73F0BFC-2C88-4AAF-B42F-33B416312C7A}" type="datetimeFigureOut">
              <a:rPr lang="en-US" smtClean="0"/>
              <a:t>1/22/2025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6FB1B62-A5F7-43C1-BF55-5D6EB0E052F4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73F0BFC-2C88-4AAF-B42F-33B416312C7A}" type="datetimeFigureOut">
              <a:rPr lang="en-US" smtClean="0"/>
              <a:t>1/22/2025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6FB1B62-A5F7-43C1-BF55-5D6EB0E052F4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761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52400"/>
            <a:ext cx="79248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title style</a:t>
            </a:r>
          </a:p>
        </p:txBody>
      </p:sp>
      <p:sp>
        <p:nvSpPr>
          <p:cNvPr id="36761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47800"/>
            <a:ext cx="79248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6762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172200"/>
            <a:ext cx="1549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50000"/>
              </a:spcBef>
              <a:defRPr sz="1400" smtClean="0">
                <a:latin typeface="+mn-lt"/>
              </a:defRPr>
            </a:lvl1pPr>
          </a:lstStyle>
          <a:p>
            <a:fld id="{F73F0BFC-2C88-4AAF-B42F-33B416312C7A}" type="datetimeFigureOut">
              <a:rPr lang="en-US" smtClean="0"/>
              <a:t>1/22/2025</a:t>
            </a:fld>
            <a:endParaRPr lang="en-US"/>
          </a:p>
        </p:txBody>
      </p:sp>
      <p:sp>
        <p:nvSpPr>
          <p:cNvPr id="36762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438400" y="6172200"/>
            <a:ext cx="4089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50000"/>
              </a:spcBef>
              <a:defRPr sz="1400" smtClean="0"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36762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05600" y="61722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50000"/>
              </a:spcBef>
              <a:defRPr sz="1400" smtClean="0">
                <a:latin typeface="+mn-lt"/>
              </a:defRPr>
            </a:lvl1pPr>
          </a:lstStyle>
          <a:p>
            <a:fld id="{E6FB1B62-A5F7-43C1-BF55-5D6EB0E052F4}" type="slidenum">
              <a:rPr lang="en-US" smtClean="0"/>
              <a:t>‹Nº›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kumimoji="1"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kumimoji="1"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kumimoji="1"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5621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1981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438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895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352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10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Sample PowerPoint File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St.</a:t>
            </a:r>
            <a:r>
              <a:rPr lang="en-US" baseline="0" dirty="0"/>
              <a:t> Cloud Technical College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This is a</a:t>
            </a:r>
            <a:r>
              <a:rPr lang="en-US" baseline="0" dirty="0"/>
              <a:t> Sample Slide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Here is</a:t>
            </a:r>
            <a:r>
              <a:rPr lang="en-US" baseline="0" dirty="0"/>
              <a:t> an outline of bulleted points</a:t>
            </a:r>
          </a:p>
          <a:p>
            <a:r>
              <a:rPr lang="en-US" baseline="0" dirty="0"/>
              <a:t>You can print out PPT files as handouts using </a:t>
            </a:r>
            <a:r>
              <a:rPr lang="en-US" baseline="0"/>
              <a:t>the </a:t>
            </a:r>
            <a:br>
              <a:rPr lang="en-US" baseline="0"/>
            </a:br>
            <a:r>
              <a:rPr lang="en-US" baseline="0"/>
              <a:t>PRINT &gt; </a:t>
            </a:r>
            <a:br>
              <a:rPr lang="en-US" baseline="0"/>
            </a:br>
            <a:r>
              <a:rPr lang="en-US" baseline="0"/>
              <a:t>  PRINT </a:t>
            </a:r>
            <a:r>
              <a:rPr lang="en-US" baseline="0" dirty="0"/>
              <a:t>WHAT &gt; HANDOUTS</a:t>
            </a:r>
            <a:r>
              <a:rPr lang="en-US" dirty="0"/>
              <a:t> option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C4B1ACB-AF81-9FFB-C9EE-3CED7A3AB96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 err="1"/>
              <a:t>This</a:t>
            </a:r>
            <a:r>
              <a:rPr lang="es-ES" dirty="0"/>
              <a:t> </a:t>
            </a:r>
            <a:r>
              <a:rPr lang="es-ES" dirty="0" err="1"/>
              <a:t>is</a:t>
            </a:r>
            <a:r>
              <a:rPr lang="es-ES" dirty="0"/>
              <a:t> a </a:t>
            </a:r>
            <a:r>
              <a:rPr lang="es-ES" dirty="0" err="1"/>
              <a:t>Sample</a:t>
            </a:r>
            <a:r>
              <a:rPr lang="es-ES" dirty="0"/>
              <a:t> </a:t>
            </a:r>
            <a:r>
              <a:rPr lang="es-ES" dirty="0" err="1"/>
              <a:t>Slide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6622302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CDAA96D-0153-E342-B136-B5ED0B5566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err="1"/>
              <a:t>Sample</a:t>
            </a:r>
            <a:r>
              <a:rPr lang="es-ES" dirty="0"/>
              <a:t> </a:t>
            </a:r>
            <a:r>
              <a:rPr lang="es-ES" dirty="0" err="1"/>
              <a:t>Slide</a:t>
            </a:r>
            <a:endParaRPr lang="es-ES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879A9D4-9B66-7E15-C5DE-B89D0C0287C7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s-ES" dirty="0" err="1"/>
              <a:t>Sample</a:t>
            </a:r>
            <a:r>
              <a:rPr lang="es-ES" dirty="0"/>
              <a:t> </a:t>
            </a:r>
            <a:r>
              <a:rPr lang="es-ES" dirty="0" err="1"/>
              <a:t>Slide</a:t>
            </a:r>
            <a:endParaRPr lang="es-ES" dirty="0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EE88602D-3D82-EA23-2EDC-E601962F5D51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s-ES" dirty="0" err="1"/>
              <a:t>Sample</a:t>
            </a:r>
            <a:r>
              <a:rPr lang="es-ES" dirty="0"/>
              <a:t> </a:t>
            </a:r>
            <a:r>
              <a:rPr lang="es-ES" dirty="0" err="1"/>
              <a:t>Slide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52200073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 - &amp;quot;Sample PowerPoint File&amp;quot;&quot;/&gt;&lt;property id=&quot;20307&quot; value=&quot;256&quot;/&gt;&lt;/object&gt;&lt;object type=&quot;3&quot; unique_id=&quot;10005&quot;&gt;&lt;property id=&quot;20148&quot; value=&quot;5&quot;/&gt;&lt;property id=&quot;20300&quot; value=&quot;Slide 2 - &amp;quot;This is a Sample Slide&amp;quot;&quot;/&gt;&lt;property id=&quot;20307&quot; value=&quot;257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Central business district design template">
  <a:themeElements>
    <a:clrScheme name="Default Design 1">
      <a:dk1>
        <a:srgbClr val="000066"/>
      </a:dk1>
      <a:lt1>
        <a:srgbClr val="FFFFFF"/>
      </a:lt1>
      <a:dk2>
        <a:srgbClr val="003366"/>
      </a:dk2>
      <a:lt2>
        <a:srgbClr val="FFFFFF"/>
      </a:lt2>
      <a:accent1>
        <a:srgbClr val="8EB3C8"/>
      </a:accent1>
      <a:accent2>
        <a:srgbClr val="6F97B3"/>
      </a:accent2>
      <a:accent3>
        <a:srgbClr val="AAADB8"/>
      </a:accent3>
      <a:accent4>
        <a:srgbClr val="DADADA"/>
      </a:accent4>
      <a:accent5>
        <a:srgbClr val="C6D6E0"/>
      </a:accent5>
      <a:accent6>
        <a:srgbClr val="6488A2"/>
      </a:accent6>
      <a:hlink>
        <a:srgbClr val="556575"/>
      </a:hlink>
      <a:folHlink>
        <a:srgbClr val="3D556F"/>
      </a:folHlink>
    </a:clrScheme>
    <a:fontScheme name="Default Design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66"/>
        </a:dk1>
        <a:lt1>
          <a:srgbClr val="FFFFFF"/>
        </a:lt1>
        <a:dk2>
          <a:srgbClr val="003366"/>
        </a:dk2>
        <a:lt2>
          <a:srgbClr val="FFFFFF"/>
        </a:lt2>
        <a:accent1>
          <a:srgbClr val="8EB3C8"/>
        </a:accent1>
        <a:accent2>
          <a:srgbClr val="6F97B3"/>
        </a:accent2>
        <a:accent3>
          <a:srgbClr val="AAADB8"/>
        </a:accent3>
        <a:accent4>
          <a:srgbClr val="DADADA"/>
        </a:accent4>
        <a:accent5>
          <a:srgbClr val="C6D6E0"/>
        </a:accent5>
        <a:accent6>
          <a:srgbClr val="6488A2"/>
        </a:accent6>
        <a:hlink>
          <a:srgbClr val="556575"/>
        </a:hlink>
        <a:folHlink>
          <a:srgbClr val="3D556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Central business district design template</Template>
  <TotalTime>7</TotalTime>
  <Words>51</Words>
  <Application>Microsoft Office PowerPoint</Application>
  <PresentationFormat>Presentación en pantalla (4:3)</PresentationFormat>
  <Paragraphs>9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8" baseType="lpstr">
      <vt:lpstr>Tahoma</vt:lpstr>
      <vt:lpstr>Times New Roman</vt:lpstr>
      <vt:lpstr>Wingdings</vt:lpstr>
      <vt:lpstr>Central business district design template</vt:lpstr>
      <vt:lpstr>Sample PowerPoint File</vt:lpstr>
      <vt:lpstr>This is a Sample Slide</vt:lpstr>
      <vt:lpstr>This is a Sample Slide</vt:lpstr>
      <vt:lpstr>Sample Slide</vt:lpstr>
    </vt:vector>
  </TitlesOfParts>
  <Company>SCTC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Sample PowerPoint File</dc:title>
  <dc:creator>James Falkofske</dc:creator>
  <cp:lastModifiedBy>SALOMON SAENZ Alba Maria (DIGIT-EXT)</cp:lastModifiedBy>
  <cp:revision>3</cp:revision>
  <dcterms:created xsi:type="dcterms:W3CDTF">2009-05-06T22:06:09Z</dcterms:created>
  <dcterms:modified xsi:type="dcterms:W3CDTF">2025-01-22T11:19:37Z</dcterms:modified>
</cp:coreProperties>
</file>